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E0917-8C08-604A-B6AC-3F0C18689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939" y="561361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6524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400" y="1442916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07916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990600" y="5175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17220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D08C1C-D67D-1942-BD9E-AA58B027BC36}"/>
              </a:ext>
            </a:extLst>
          </p:cNvPr>
          <p:cNvSpPr txBox="1"/>
          <p:nvPr/>
        </p:nvSpPr>
        <p:spPr>
          <a:xfrm rot="16200000">
            <a:off x="8327888" y="2975394"/>
            <a:ext cx="16801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Number of Skips (n</a:t>
            </a:r>
            <a:r>
              <a:rPr lang="en-US" sz="1100" b="1" baseline="-25000" dirty="0"/>
              <a:t>c</a:t>
            </a:r>
            <a:r>
              <a:rPr lang="en-US" sz="11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476</TotalTime>
  <Words>14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17</cp:revision>
  <cp:lastPrinted>2019-09-23T18:21:25Z</cp:lastPrinted>
  <dcterms:created xsi:type="dcterms:W3CDTF">2019-08-29T21:27:25Z</dcterms:created>
  <dcterms:modified xsi:type="dcterms:W3CDTF">2020-03-27T14:42:52Z</dcterms:modified>
</cp:coreProperties>
</file>

<file path=docProps/thumbnail.jpeg>
</file>